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0" r:id="rId3"/>
    <p:sldId id="259" r:id="rId4"/>
    <p:sldId id="25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1" r:id="rId16"/>
    <p:sldId id="272" r:id="rId17"/>
    <p:sldId id="273" r:id="rId18"/>
    <p:sldId id="275" r:id="rId19"/>
    <p:sldId id="277" r:id="rId20"/>
    <p:sldId id="274" r:id="rId21"/>
    <p:sldId id="276" r:id="rId22"/>
    <p:sldId id="278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0FEF5-2916-C2F8-E414-C151C32FC249}" v="17" dt="2022-08-29T21:18:18.009"/>
    <p1510:client id="{6650B981-D80E-49F0-82E7-622903320A2A}" v="36" dt="2022-09-03T14:43:27.640"/>
    <p1510:client id="{75677ACA-6FE7-A100-3A22-7ECE82D5948B}" v="20" dt="2022-08-30T20:25:31.485"/>
    <p1510:client id="{763B1847-60A1-16E9-FD3E-82F2FCA89091}" v="6" dt="2022-09-01T15:21:00.015"/>
    <p1510:client id="{788F41B1-E4E1-25ED-7B80-2D060D4EE47B}" v="15" dt="2022-09-06T17:53:31.885"/>
    <p1510:client id="{7A879112-596E-58A6-F937-317750A021D2}" v="51" dt="2022-09-02T03:01:01.571"/>
    <p1510:client id="{8DA372EA-039F-C250-63C5-4B80566D907F}" v="155" dt="2022-08-30T01:18:39.569"/>
    <p1510:client id="{A4AE6ABF-AEF6-B32E-A7B5-2B0A6D25F013}" v="314" dt="2022-08-31T03:01:17.729"/>
    <p1510:client id="{A53852D7-F043-5BCE-414F-D79D0D67C713}" v="6" dt="2022-09-02T21:11:48.237"/>
    <p1510:client id="{AD1BD6E2-4684-5B0A-6B01-C1AE34C9A0A5}" v="90" dt="2022-08-31T23:17:45.565"/>
    <p1510:client id="{CB5EC5EB-179A-7C95-4422-E0034A485A41}" v="15" dt="2022-09-05T01:48:00.850"/>
    <p1510:client id="{D048F8AE-EAEA-D5E8-DB45-4763C81182C0}" v="167" dt="2022-08-29T20:43:15.572"/>
    <p1510:client id="{D3C462E2-91CD-5004-F86B-82F813300963}" v="1" dt="2022-09-05T21:48:12.754"/>
    <p1510:client id="{D68A1957-604E-4D45-0B71-165DF34190A7}" v="547" dt="2022-09-04T19:11:24.680"/>
    <p1510:client id="{E9AA519A-B7C4-6BFD-A820-7C26DEEBA897}" v="93" dt="2022-09-06T02:05:18.786"/>
    <p1510:client id="{F93ADFAF-FC39-C038-521B-A55A930129A0}" v="135" dt="2022-08-29T20:30:16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3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9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3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0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1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0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4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04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EiD2z1AByM?t=158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4744" y="442551"/>
            <a:ext cx="9859618" cy="713311"/>
          </a:xfrm>
        </p:spPr>
        <p:txBody>
          <a:bodyPr>
            <a:normAutofit/>
          </a:bodyPr>
          <a:lstStyle/>
          <a:p>
            <a:r>
              <a:rPr lang="es-ES" sz="3600" dirty="0">
                <a:ea typeface="Calibri Light"/>
                <a:cs typeface="Calibri Light"/>
              </a:rPr>
              <a:t>jero98772</a:t>
            </a:r>
            <a:endParaRPr lang="es-ES" sz="3600" dirty="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7746" y="1199479"/>
            <a:ext cx="7831559" cy="408790"/>
          </a:xfrm>
        </p:spPr>
        <p:txBody>
          <a:bodyPr>
            <a:normAutofit/>
          </a:bodyPr>
          <a:lstStyle/>
          <a:p>
            <a:endParaRPr lang="es-ES" sz="16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651997EF-AAC3-B327-F8F9-7309F5F2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17" y="1909483"/>
            <a:ext cx="10552085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8FED6-E17F-213A-20F0-B1531696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200"/>
            </a:br>
            <a:br>
              <a:rPr lang="en-US" sz="4200"/>
            </a:br>
            <a:r>
              <a:rPr lang="en-US" sz="4200"/>
              <a:t>add Css?,js?,html?, media? To Flask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A16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70F4C13C-E3D6-2B47-0948-226A7D775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74" y="874510"/>
            <a:ext cx="2890705" cy="2110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74CA751-7652-346D-4A11-FE9FC9657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4163886" y="642131"/>
            <a:ext cx="2574973" cy="25749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A70BA960-563C-BF70-5EBC-E0693CDA0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1" r="16000"/>
          <a:stretch/>
        </p:blipFill>
        <p:spPr>
          <a:xfrm>
            <a:off x="3998201" y="3724395"/>
            <a:ext cx="2895918" cy="24691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A16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Logotipo, Icono&#10;&#10;Descripción generada automáticamente">
            <a:extLst>
              <a:ext uri="{FF2B5EF4-FFF2-40B4-BE49-F238E27FC236}">
                <a16:creationId xmlns:a16="http://schemas.microsoft.com/office/drawing/2014/main" id="{7C771BA3-1BDE-7E51-E26F-BF83A449C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4" r="18422"/>
          <a:stretch/>
        </p:blipFill>
        <p:spPr>
          <a:xfrm>
            <a:off x="669086" y="3678058"/>
            <a:ext cx="2813069" cy="2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1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02136-7177-3A36-24A0-D48B78A8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15" y="-376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Whaaaaaaaaaaat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jinga2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is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important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EA92C20-BA46-3B65-06AC-6094D8E0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7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8F40-5A1A-FABB-A4BF-EBEBA275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Linking</a:t>
            </a:r>
            <a:r>
              <a:rPr lang="es-ES" dirty="0">
                <a:cs typeface="Calibri Light"/>
              </a:rPr>
              <a:t> files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 jinja2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B61B3-EBC5-2325-83A4-7948A82C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lang="es-ES">
              <a:cs typeface="Calibri"/>
            </a:endParaRPr>
          </a:p>
          <a:p>
            <a:r>
              <a:rPr lang="es-ES" b="1" dirty="0" err="1">
                <a:cs typeface="Calibri"/>
              </a:rPr>
              <a:t>Html</a:t>
            </a:r>
            <a:r>
              <a:rPr lang="es-ES" b="1" dirty="0">
                <a:cs typeface="Calibri"/>
              </a:rPr>
              <a:t> </a:t>
            </a:r>
            <a:r>
              <a:rPr lang="es-ES" dirty="0">
                <a:cs typeface="Calibri"/>
              </a:rPr>
              <a:t>Python file-&gt; </a:t>
            </a:r>
            <a:r>
              <a:rPr lang="es-ES" dirty="0" err="1">
                <a:cs typeface="Calibri"/>
              </a:rPr>
              <a:t>return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render_template</a:t>
            </a:r>
            <a:r>
              <a:rPr lang="es-ES" dirty="0">
                <a:cs typeface="Calibri"/>
              </a:rPr>
              <a:t>(&lt;</a:t>
            </a:r>
            <a:r>
              <a:rPr lang="es-ES" dirty="0" err="1">
                <a:cs typeface="Calibri"/>
              </a:rPr>
              <a:t>html</a:t>
            </a:r>
            <a:r>
              <a:rPr lang="es-ES" dirty="0">
                <a:cs typeface="Calibri"/>
              </a:rPr>
              <a:t> file&gt;)</a:t>
            </a:r>
          </a:p>
          <a:p>
            <a:endParaRPr lang="es-ES" dirty="0">
              <a:cs typeface="Calibri"/>
            </a:endParaRP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In </a:t>
            </a:r>
            <a:r>
              <a:rPr lang="es-ES" b="1" dirty="0" err="1">
                <a:ea typeface="+mn-lt"/>
                <a:cs typeface="+mn-lt"/>
              </a:rPr>
              <a:t>html</a:t>
            </a:r>
            <a:r>
              <a:rPr lang="es-ES" b="1" dirty="0">
                <a:ea typeface="+mn-lt"/>
                <a:cs typeface="+mn-lt"/>
              </a:rPr>
              <a:t> file</a:t>
            </a:r>
            <a:br>
              <a:rPr lang="es-ES" b="1" dirty="0">
                <a:ea typeface="+mn-lt"/>
                <a:cs typeface="+mn-lt"/>
              </a:rPr>
            </a:br>
            <a:br>
              <a:rPr lang="es-ES" dirty="0">
                <a:ea typeface="+mn-lt"/>
                <a:cs typeface="+mn-lt"/>
              </a:rPr>
            </a:b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='') }}</a:t>
            </a:r>
            <a:endParaRPr lang="es-ES">
              <a:ea typeface="Calibri"/>
              <a:cs typeface="Calibri"/>
            </a:endParaRPr>
          </a:p>
          <a:p>
            <a:pPr marL="0" indent="0">
              <a:buNone/>
            </a:pPr>
            <a:br>
              <a:rPr lang="es-ES" dirty="0">
                <a:ea typeface="Calibri" panose="020F0502020204030204"/>
                <a:cs typeface="Calibri"/>
              </a:rPr>
            </a:br>
            <a:endParaRPr lang="es-ES" dirty="0">
              <a:ea typeface="Calibri" panose="020F0502020204030204"/>
              <a:cs typeface="Calibri"/>
            </a:endParaRPr>
          </a:p>
          <a:p>
            <a:r>
              <a:rPr lang="es-ES" b="1" dirty="0">
                <a:cs typeface="Calibri"/>
              </a:rPr>
              <a:t>Media  -&gt;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 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img</a:t>
            </a:r>
            <a:r>
              <a:rPr lang="es-ES" dirty="0">
                <a:ea typeface="+mn-lt"/>
                <a:cs typeface="+mn-lt"/>
              </a:rPr>
              <a:t>/1.png')}}</a:t>
            </a:r>
          </a:p>
          <a:p>
            <a:r>
              <a:rPr lang="es-ES" b="1" dirty="0">
                <a:cs typeface="Calibri"/>
              </a:rPr>
              <a:t>JS -&gt; 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js</a:t>
            </a:r>
            <a:r>
              <a:rPr lang="es-ES" dirty="0">
                <a:ea typeface="+mn-lt"/>
                <a:cs typeface="+mn-lt"/>
              </a:rPr>
              <a:t>/1.js') }}</a:t>
            </a:r>
            <a:endParaRPr lang="es-ES" dirty="0">
              <a:cs typeface="Calibri"/>
            </a:endParaRPr>
          </a:p>
          <a:p>
            <a:r>
              <a:rPr lang="es-ES" b="1" dirty="0">
                <a:cs typeface="Calibri"/>
              </a:rPr>
              <a:t>CSS -&gt; </a:t>
            </a:r>
            <a:r>
              <a:rPr lang="es-ES" dirty="0">
                <a:ea typeface="+mn-lt"/>
                <a:cs typeface="+mn-lt"/>
              </a:rPr>
              <a:t>{{ </a:t>
            </a:r>
            <a:r>
              <a:rPr lang="es-ES" dirty="0" err="1">
                <a:ea typeface="+mn-lt"/>
                <a:cs typeface="+mn-lt"/>
              </a:rPr>
              <a:t>url_for</a:t>
            </a:r>
            <a:r>
              <a:rPr lang="es-ES" dirty="0">
                <a:ea typeface="+mn-lt"/>
                <a:cs typeface="+mn-lt"/>
              </a:rPr>
              <a:t>('</a:t>
            </a:r>
            <a:r>
              <a:rPr lang="es-ES" dirty="0" err="1">
                <a:ea typeface="+mn-lt"/>
                <a:cs typeface="+mn-lt"/>
              </a:rPr>
              <a:t>static</a:t>
            </a:r>
            <a:r>
              <a:rPr lang="es-ES" dirty="0">
                <a:ea typeface="+mn-lt"/>
                <a:cs typeface="+mn-lt"/>
              </a:rPr>
              <a:t>',</a:t>
            </a:r>
            <a:r>
              <a:rPr lang="es-ES" dirty="0" err="1">
                <a:ea typeface="+mn-lt"/>
                <a:cs typeface="+mn-lt"/>
              </a:rPr>
              <a:t>filename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css</a:t>
            </a:r>
            <a:r>
              <a:rPr lang="es-ES" dirty="0">
                <a:ea typeface="+mn-lt"/>
                <a:cs typeface="+mn-lt"/>
              </a:rPr>
              <a:t>/1.css') }}</a:t>
            </a:r>
          </a:p>
          <a:p>
            <a:pPr marL="0" indent="0">
              <a:buNone/>
            </a:pPr>
            <a:br>
              <a:rPr lang="es-ES" dirty="0">
                <a:cs typeface="Calibri"/>
              </a:rPr>
            </a:br>
            <a:br>
              <a:rPr lang="es-ES" dirty="0">
                <a:cs typeface="Calibri"/>
              </a:rPr>
            </a:br>
            <a:endParaRPr lang="es-ES">
              <a:cs typeface="Calibri"/>
            </a:endParaRPr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65D526FB-8A08-B693-E49D-822BE22D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24" y="3272675"/>
            <a:ext cx="3719094" cy="20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B00E7-A6BB-3FA6-E3B6-42D122C6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html</a:t>
            </a:r>
            <a:endParaRPr lang="es-ES" dirty="0" err="1"/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DD9B87B-CCA7-438A-8D45-B3F2C028F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7310" y="1611730"/>
            <a:ext cx="3661380" cy="4351338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B4EDDC-83AC-6F65-BA45-237F625F3B99}"/>
              </a:ext>
            </a:extLst>
          </p:cNvPr>
          <p:cNvSpPr txBox="1"/>
          <p:nvPr/>
        </p:nvSpPr>
        <p:spPr>
          <a:xfrm>
            <a:off x="179137" y="2812716"/>
            <a:ext cx="6005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https://youtu.be/hEiD2z1AByM?t=1584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8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467A6-0E65-A6F9-7648-500A91B5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jinja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you</a:t>
            </a:r>
            <a:r>
              <a:rPr lang="es-ES" dirty="0">
                <a:cs typeface="Calibri Light"/>
              </a:rPr>
              <a:t> can </a:t>
            </a:r>
            <a:r>
              <a:rPr lang="es-ES" dirty="0" err="1">
                <a:cs typeface="Calibri Light"/>
              </a:rPr>
              <a:t>programing</a:t>
            </a:r>
            <a:r>
              <a:rPr lang="es-ES" dirty="0">
                <a:cs typeface="Calibri Light"/>
              </a:rPr>
              <a:t> in </a:t>
            </a:r>
            <a:r>
              <a:rPr lang="es-ES" dirty="0" err="1">
                <a:cs typeface="Calibri Light"/>
              </a:rPr>
              <a:t>html</a:t>
            </a:r>
            <a:endParaRPr lang="es-ES" dirty="0">
              <a:cs typeface="Calibri Light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A5F75D-0F7F-6BE1-1025-207B9112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Calibri"/>
                <a:cs typeface="Calibri"/>
              </a:rPr>
              <a:t>{{ variables }}</a:t>
            </a:r>
            <a:endParaRPr lang="es-ES" dirty="0"/>
          </a:p>
          <a:p>
            <a:r>
              <a:rPr lang="es-ES" dirty="0">
                <a:ea typeface="Calibri"/>
                <a:cs typeface="Calibri"/>
              </a:rPr>
              <a:t>{% control </a:t>
            </a:r>
            <a:r>
              <a:rPr lang="es-ES" dirty="0" err="1">
                <a:ea typeface="Calibri"/>
                <a:cs typeface="Calibri"/>
              </a:rPr>
              <a:t>structures</a:t>
            </a:r>
            <a:r>
              <a:rPr lang="es-ES" dirty="0">
                <a:ea typeface="Calibri"/>
                <a:cs typeface="Calibri"/>
              </a:rPr>
              <a:t> %}-&gt; </a:t>
            </a:r>
            <a:r>
              <a:rPr lang="es-ES" dirty="0" err="1">
                <a:ea typeface="Calibri"/>
                <a:cs typeface="Calibri"/>
              </a:rPr>
              <a:t>if,for,else</a:t>
            </a:r>
            <a:r>
              <a:rPr lang="es-ES" dirty="0">
                <a:ea typeface="Calibri"/>
                <a:cs typeface="Calibri"/>
              </a:rPr>
              <a:t>...</a:t>
            </a:r>
          </a:p>
          <a:p>
            <a:r>
              <a:rPr lang="es-ES" dirty="0">
                <a:ea typeface="Calibri"/>
                <a:cs typeface="Calibri"/>
              </a:rPr>
              <a:t>{# </a:t>
            </a:r>
            <a:r>
              <a:rPr lang="es-ES" dirty="0" err="1">
                <a:ea typeface="Calibri"/>
                <a:cs typeface="Calibri"/>
              </a:rPr>
              <a:t>comments</a:t>
            </a:r>
            <a:r>
              <a:rPr lang="es-ES" dirty="0">
                <a:ea typeface="Calibri"/>
                <a:cs typeface="Calibri"/>
              </a:rPr>
              <a:t> #} -&gt; &lt;!-- --&gt;</a:t>
            </a:r>
            <a:br>
              <a:rPr lang="es-ES" dirty="0">
                <a:ea typeface="Calibri"/>
                <a:cs typeface="Calibri"/>
              </a:rPr>
            </a:br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{{ </a:t>
            </a:r>
            <a:r>
              <a:rPr lang="es-ES" dirty="0" err="1">
                <a:ea typeface="Calibri"/>
                <a:cs typeface="Calibri"/>
              </a:rPr>
              <a:t>my_var</a:t>
            </a:r>
            <a:r>
              <a:rPr lang="es-ES" dirty="0">
                <a:ea typeface="Calibri"/>
                <a:cs typeface="Calibri"/>
              </a:rPr>
              <a:t> }}</a:t>
            </a:r>
          </a:p>
          <a:p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{% </a:t>
            </a:r>
            <a:r>
              <a:rPr lang="es-ES" dirty="0" err="1">
                <a:ea typeface="Calibri"/>
                <a:cs typeface="Calibri"/>
              </a:rPr>
              <a:t>if</a:t>
            </a:r>
            <a:r>
              <a:rPr lang="es-ES" dirty="0">
                <a:ea typeface="Calibri"/>
                <a:cs typeface="Calibri"/>
              </a:rPr>
              <a:t> %}</a:t>
            </a:r>
            <a:r>
              <a:rPr lang="es-ES" dirty="0">
                <a:ea typeface="+mn-lt"/>
                <a:cs typeface="+mn-lt"/>
              </a:rPr>
              <a:t>{% </a:t>
            </a:r>
            <a:r>
              <a:rPr lang="es-ES" dirty="0" err="1">
                <a:ea typeface="+mn-lt"/>
                <a:cs typeface="+mn-lt"/>
              </a:rPr>
              <a:t>elif</a:t>
            </a:r>
            <a:r>
              <a:rPr lang="es-ES" dirty="0">
                <a:ea typeface="+mn-lt"/>
                <a:cs typeface="Calibri"/>
              </a:rPr>
              <a:t> %}{% </a:t>
            </a:r>
            <a:r>
              <a:rPr lang="es-ES" dirty="0" err="1">
                <a:ea typeface="+mn-lt"/>
                <a:cs typeface="Calibri"/>
              </a:rPr>
              <a:t>else</a:t>
            </a:r>
            <a:r>
              <a:rPr lang="es-ES" dirty="0">
                <a:ea typeface="+mn-lt"/>
                <a:cs typeface="Calibri"/>
              </a:rPr>
              <a:t> %}{%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endif</a:t>
            </a:r>
            <a:r>
              <a:rPr lang="es-ES" dirty="0">
                <a:ea typeface="Calibri"/>
                <a:cs typeface="Calibri"/>
              </a:rPr>
              <a:t> %}</a:t>
            </a: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   {%</a:t>
            </a:r>
            <a:r>
              <a:rPr lang="es-ES" dirty="0" err="1">
                <a:ea typeface="Calibri"/>
                <a:cs typeface="Calibri"/>
              </a:rPr>
              <a:t>for</a:t>
            </a:r>
            <a:r>
              <a:rPr lang="es-ES" dirty="0">
                <a:ea typeface="Calibri"/>
                <a:cs typeface="Calibri"/>
              </a:rPr>
              <a:t> %}{% </a:t>
            </a:r>
            <a:r>
              <a:rPr lang="es-ES" dirty="0" err="1">
                <a:ea typeface="Calibri"/>
                <a:cs typeface="Calibri"/>
              </a:rPr>
              <a:t>endfor</a:t>
            </a:r>
            <a:r>
              <a:rPr lang="es-ES" dirty="0">
                <a:ea typeface="Calibri"/>
                <a:cs typeface="Calibri"/>
              </a:rPr>
              <a:t>%} </a:t>
            </a:r>
          </a:p>
          <a:p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7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9BD4EB-A246-9919-AAEB-52A5A3E09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19760" y="346167"/>
            <a:ext cx="2824793" cy="1588946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67A377DE-61FD-AC2D-9152-A793CC97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392721"/>
            <a:ext cx="3251032" cy="1454836"/>
          </a:xfrm>
          <a:prstGeom prst="rect">
            <a:avLst/>
          </a:prstGeom>
        </p:spPr>
      </p:pic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09FD820-B357-D6F0-7BF0-BE350C69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36" y="398451"/>
            <a:ext cx="3520438" cy="1443379"/>
          </a:xfrm>
          <a:prstGeom prst="rect">
            <a:avLst/>
          </a:prstGeom>
        </p:spPr>
      </p:pic>
      <p:pic>
        <p:nvPicPr>
          <p:cNvPr id="9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361BD04-7DBE-0F6B-2EF5-A7F46652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2674864"/>
            <a:ext cx="3228290" cy="1517296"/>
          </a:xfrm>
          <a:prstGeom prst="rect">
            <a:avLst/>
          </a:prstGeom>
        </p:spPr>
      </p:pic>
      <p:pic>
        <p:nvPicPr>
          <p:cNvPr id="6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7A89CAD-C483-70F1-30E2-DFC398C0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9" y="4992037"/>
            <a:ext cx="3225770" cy="14596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F23BAC-6376-AB8D-F7A2-1204D3D9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Templates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23B5873-6802-9830-4235-D9491EB37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Write less do more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8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D9049-0381-704C-1050-5F34986D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request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18D5A4-0B51-EBC9-269E-0111F06E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&lt;</a:t>
            </a:r>
            <a:r>
              <a:rPr lang="es-ES" dirty="0" err="1">
                <a:ea typeface="+mn-lt"/>
                <a:cs typeface="+mn-lt"/>
              </a:rPr>
              <a:t>form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method</a:t>
            </a:r>
            <a:r>
              <a:rPr lang="es-ES" dirty="0">
                <a:ea typeface="+mn-lt"/>
                <a:cs typeface="+mn-lt"/>
              </a:rPr>
              <a:t>="post"  </a:t>
            </a:r>
            <a:r>
              <a:rPr lang="es-ES" dirty="0" err="1">
                <a:ea typeface="+mn-lt"/>
                <a:cs typeface="+mn-lt"/>
              </a:rPr>
              <a:t>enctype</a:t>
            </a:r>
            <a:r>
              <a:rPr lang="es-ES" dirty="0">
                <a:ea typeface="+mn-lt"/>
                <a:cs typeface="+mn-lt"/>
              </a:rPr>
              <a:t>="</a:t>
            </a:r>
            <a:r>
              <a:rPr lang="es-ES" dirty="0" err="1">
                <a:ea typeface="+mn-lt"/>
                <a:cs typeface="+mn-lt"/>
              </a:rPr>
              <a:t>multipart</a:t>
            </a:r>
            <a:r>
              <a:rPr lang="es-ES" dirty="0">
                <a:ea typeface="+mn-lt"/>
                <a:cs typeface="+mn-lt"/>
              </a:rPr>
              <a:t>/</a:t>
            </a:r>
            <a:r>
              <a:rPr lang="es-ES" dirty="0" err="1">
                <a:ea typeface="+mn-lt"/>
                <a:cs typeface="+mn-lt"/>
              </a:rPr>
              <a:t>form</a:t>
            </a:r>
            <a:r>
              <a:rPr lang="es-ES" dirty="0">
                <a:ea typeface="+mn-lt"/>
                <a:cs typeface="+mn-lt"/>
              </a:rPr>
              <a:t>-data"&gt; </a:t>
            </a:r>
            <a:br>
              <a:rPr lang="en-US" dirty="0"/>
            </a:br>
            <a:r>
              <a:rPr lang="es-ES" dirty="0">
                <a:ea typeface="+mn-lt"/>
                <a:cs typeface="+mn-lt"/>
              </a:rPr>
              <a:t>&lt;/</a:t>
            </a:r>
            <a:r>
              <a:rPr lang="es-ES" dirty="0" err="1">
                <a:ea typeface="+mn-lt"/>
                <a:cs typeface="+mn-lt"/>
              </a:rPr>
              <a:t>from</a:t>
            </a:r>
            <a:r>
              <a:rPr lang="es-ES" dirty="0">
                <a:ea typeface="+mn-lt"/>
                <a:cs typeface="+mn-lt"/>
              </a:rPr>
              <a:t>&gt;</a:t>
            </a:r>
            <a:endParaRPr lang="es-ES" dirty="0"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395DFE-9C7C-D527-96DF-DBF8F6CE4437}"/>
              </a:ext>
            </a:extLst>
          </p:cNvPr>
          <p:cNvSpPr txBox="1"/>
          <p:nvPr/>
        </p:nvSpPr>
        <p:spPr>
          <a:xfrm>
            <a:off x="1395663" y="3507874"/>
            <a:ext cx="39062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request.method</a:t>
            </a:r>
            <a:r>
              <a:rPr lang="en-US" dirty="0"/>
              <a:t> == "POST": 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     file = </a:t>
            </a:r>
            <a:r>
              <a:rPr lang="en-US" dirty="0" err="1">
                <a:ea typeface="+mn-lt"/>
                <a:cs typeface="+mn-lt"/>
              </a:rPr>
              <a:t>request.files</a:t>
            </a:r>
            <a:r>
              <a:rPr lang="en-US" dirty="0">
                <a:ea typeface="+mn-lt"/>
                <a:cs typeface="+mn-lt"/>
              </a:rPr>
              <a:t>["file"]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    name=</a:t>
            </a:r>
            <a:r>
              <a:rPr lang="en-US" dirty="0" err="1">
                <a:ea typeface="+mn-lt"/>
                <a:cs typeface="+mn-lt"/>
              </a:rPr>
              <a:t>request.form</a:t>
            </a:r>
            <a:r>
              <a:rPr lang="en-US" dirty="0">
                <a:ea typeface="+mn-lt"/>
                <a:cs typeface="+mn-lt"/>
              </a:rPr>
              <a:t>["name"]</a:t>
            </a:r>
            <a:endParaRPr lang="en-US" dirty="0"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447D59-FA53-DEF1-4B76-3C810245A852}"/>
              </a:ext>
            </a:extLst>
          </p:cNvPr>
          <p:cNvSpPr txBox="1"/>
          <p:nvPr/>
        </p:nvSpPr>
        <p:spPr>
          <a:xfrm>
            <a:off x="758519" y="3054104"/>
            <a:ext cx="4588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@app.route("/",methods=['POST','GET'])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951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4DCFB-509C-0FBA-9F83-0156380C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5400">
                <a:cs typeface="Calibri Light"/>
              </a:rPr>
              <a:t>Session's or cookies</a:t>
            </a:r>
            <a:endParaRPr lang="es-ES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C9BEB-0676-D399-A68C-E5B53A83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200">
                <a:cs typeface="Calibri"/>
              </a:rPr>
              <a:t>Dicccionary -&gt; </a:t>
            </a:r>
            <a:r>
              <a:rPr lang="es-ES" sz="2200">
                <a:ea typeface="+mn-lt"/>
                <a:cs typeface="+mn-lt"/>
              </a:rPr>
              <a:t>session[key]=value</a:t>
            </a:r>
            <a:endParaRPr lang="es-ES" sz="2200">
              <a:cs typeface="Calibri"/>
            </a:endParaRPr>
          </a:p>
          <a:p>
            <a:r>
              <a:rPr lang="es-ES" sz="2200">
                <a:cs typeface="Calibri"/>
              </a:rPr>
              <a:t>Why no a normal diccionary?</a:t>
            </a:r>
            <a:br>
              <a:rPr lang="es-ES" sz="2200">
                <a:ea typeface="Calibri"/>
                <a:cs typeface="Calibri"/>
              </a:rPr>
            </a:br>
            <a:endParaRPr lang="es-ES" sz="2200">
              <a:ea typeface="Calibri"/>
              <a:cs typeface="Calibri"/>
            </a:endParaRPr>
          </a:p>
          <a:p>
            <a:r>
              <a:rPr lang="es-ES" sz="2200">
                <a:ea typeface="+mn-lt"/>
                <a:cs typeface="+mn-lt"/>
              </a:rPr>
              <a:t>Why use cookies if can use data base?</a:t>
            </a:r>
          </a:p>
          <a:p>
            <a:endParaRPr lang="es-ES" sz="2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200">
                <a:ea typeface="+mn-lt"/>
                <a:cs typeface="+mn-lt"/>
              </a:rPr>
              <a:t>{{ session['username'] }} </a:t>
            </a:r>
            <a:endParaRPr lang="es-ES" sz="2200">
              <a:ea typeface="Calibri" panose="020F0502020204030204"/>
              <a:cs typeface="Calibri"/>
            </a:endParaRPr>
          </a:p>
          <a:p>
            <a:endParaRPr lang="es-ES" sz="2200">
              <a:cs typeface="Calibri"/>
            </a:endParaRPr>
          </a:p>
        </p:txBody>
      </p:sp>
      <p:pic>
        <p:nvPicPr>
          <p:cNvPr id="6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BDBEDE-FE46-4533-3A9C-C565977DD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204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94124-1C7E-F6A9-A7EE-9762CFD9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  <a:ea typeface="+mj-lt"/>
                <a:cs typeface="+mj-lt"/>
              </a:rPr>
              <a:t>Cookies </a:t>
            </a:r>
            <a:r>
              <a:rPr lang="es-ES" dirty="0" err="1">
                <a:solidFill>
                  <a:srgbClr val="FF0000"/>
                </a:solidFill>
                <a:ea typeface="+mj-lt"/>
                <a:cs typeface="+mj-lt"/>
              </a:rPr>
              <a:t>Warning</a:t>
            </a:r>
            <a:r>
              <a:rPr lang="es-ES" dirty="0">
                <a:solidFill>
                  <a:srgbClr val="FFC000"/>
                </a:solidFill>
                <a:ea typeface="+mj-lt"/>
                <a:cs typeface="+mj-lt"/>
              </a:rPr>
              <a:t> /!\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AC3FF-6DA7-E212-9107-30025E39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 err="1">
                <a:ea typeface="+mn-lt"/>
                <a:cs typeface="+mn-lt"/>
              </a:rPr>
              <a:t>session</a:t>
            </a:r>
            <a:r>
              <a:rPr lang="es-ES" sz="2000" dirty="0">
                <a:ea typeface="+mn-lt"/>
                <a:cs typeface="+mn-lt"/>
              </a:rPr>
              <a:t>[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r>
              <a:rPr lang="es-ES" sz="2000" dirty="0">
                <a:ea typeface="+mn-lt"/>
                <a:cs typeface="+mn-lt"/>
              </a:rPr>
              <a:t>]=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br>
              <a:rPr lang="en-US" sz="2000" dirty="0"/>
            </a:br>
            <a:br>
              <a:rPr lang="en-US" sz="2000" dirty="0"/>
            </a:br>
            <a:r>
              <a:rPr lang="es-ES" sz="2000" dirty="0" err="1">
                <a:ea typeface="+mn-lt"/>
                <a:cs typeface="+mn-lt"/>
              </a:rPr>
              <a:t>key</a:t>
            </a:r>
            <a:r>
              <a:rPr lang="es-ES" sz="2000" dirty="0">
                <a:ea typeface="+mn-lt"/>
                <a:cs typeface="+mn-lt"/>
              </a:rPr>
              <a:t> -&gt; http(s)</a:t>
            </a:r>
          </a:p>
          <a:p>
            <a:r>
              <a:rPr lang="es-ES" sz="2000" dirty="0" err="1">
                <a:ea typeface="+mn-lt"/>
                <a:cs typeface="+mn-lt"/>
              </a:rPr>
              <a:t>If</a:t>
            </a:r>
            <a:r>
              <a:rPr lang="es-ES" sz="2000" dirty="0">
                <a:ea typeface="+mn-lt"/>
                <a:cs typeface="+mn-lt"/>
              </a:rPr>
              <a:t> i </a:t>
            </a:r>
            <a:r>
              <a:rPr lang="es-ES" sz="2000" dirty="0" err="1">
                <a:ea typeface="+mn-lt"/>
                <a:cs typeface="+mn-lt"/>
              </a:rPr>
              <a:t>need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save</a:t>
            </a:r>
            <a:r>
              <a:rPr lang="es-ES" sz="2000" dirty="0">
                <a:ea typeface="+mn-lt"/>
                <a:cs typeface="+mn-lt"/>
              </a:rPr>
              <a:t> </a:t>
            </a:r>
            <a:r>
              <a:rPr lang="es-ES" sz="2000" dirty="0" err="1">
                <a:ea typeface="+mn-lt"/>
                <a:cs typeface="+mn-lt"/>
              </a:rPr>
              <a:t>the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user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password</a:t>
            </a:r>
            <a:r>
              <a:rPr lang="es-ES" sz="2000" dirty="0">
                <a:ea typeface="+mn-lt"/>
                <a:cs typeface="+mn-lt"/>
              </a:rPr>
              <a:t> as cookie </a:t>
            </a:r>
            <a:r>
              <a:rPr lang="es-ES" sz="2000" dirty="0" err="1">
                <a:ea typeface="+mn-lt"/>
                <a:cs typeface="+mn-lt"/>
              </a:rPr>
              <a:t>what</a:t>
            </a:r>
            <a:r>
              <a:rPr lang="es-ES" sz="2000" dirty="0">
                <a:ea typeface="+mn-lt"/>
                <a:cs typeface="+mn-lt"/>
              </a:rPr>
              <a:t> i can do?</a:t>
            </a:r>
          </a:p>
          <a:p>
            <a:br>
              <a:rPr lang="es-ES" sz="2000" dirty="0">
                <a:ea typeface="+mn-lt"/>
                <a:cs typeface="+mn-lt"/>
              </a:rPr>
            </a:br>
            <a:endParaRPr lang="es-ES" sz="2000" dirty="0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78F10DF-E01A-9A53-BD82-7C3638AC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26759"/>
            <a:ext cx="6019331" cy="30012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8738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A70D4-8AE4-3EF2-0EC7-EC9D7F83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Meta </a:t>
            </a:r>
            <a:r>
              <a:rPr lang="es-ES" dirty="0" err="1">
                <a:ea typeface="Calibri Light"/>
                <a:cs typeface="Calibri Light"/>
              </a:rPr>
              <a:t>programing</a:t>
            </a:r>
            <a:r>
              <a:rPr lang="es-ES" dirty="0">
                <a:ea typeface="Calibri Light"/>
                <a:cs typeface="Calibri Light"/>
              </a:rPr>
              <a:t> in </a:t>
            </a:r>
            <a:r>
              <a:rPr lang="es-ES" dirty="0" err="1">
                <a:ea typeface="Calibri Light"/>
                <a:cs typeface="Calibri Light"/>
              </a:rPr>
              <a:t>flask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405596-A09E-50F1-7D8B-39A64500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https://github.com/jero98772/jerotools/blob/main/jerotools/flaskTools.py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497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3738E-3BAE-8A63-BE99-2688E5C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solidFill>
                  <a:srgbClr val="FF0000"/>
                </a:solidFill>
              </a:rPr>
              <a:t>Warning</a:t>
            </a:r>
            <a:r>
              <a:rPr lang="es-ES">
                <a:solidFill>
                  <a:srgbClr val="FF0000"/>
                </a:solidFill>
              </a:rPr>
              <a:t> </a:t>
            </a:r>
            <a:r>
              <a:rPr lang="es-ES">
                <a:solidFill>
                  <a:srgbClr val="FFFF00"/>
                </a:solidFill>
              </a:rPr>
              <a:t>/!\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DC1AE71-7D92-795F-8608-ED2C742D6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459" y="1825625"/>
            <a:ext cx="4871081" cy="4351338"/>
          </a:xfrm>
        </p:spPr>
      </p:pic>
    </p:spTree>
    <p:extLst>
      <p:ext uri="{BB962C8B-B14F-4D97-AF65-F5344CB8AC3E}">
        <p14:creationId xmlns:p14="http://schemas.microsoft.com/office/powerpoint/2010/main" val="91114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5C12A-66AB-5053-CF64-E04170D7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What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we</a:t>
            </a:r>
            <a:r>
              <a:rPr lang="es-ES" dirty="0">
                <a:cs typeface="Calibri Light"/>
              </a:rPr>
              <a:t> can do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we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learn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today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01EE51-ED7E-01CE-1622-AEE2CAFF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Online file </a:t>
            </a:r>
            <a:r>
              <a:rPr lang="es-ES" dirty="0" err="1">
                <a:cs typeface="Calibri"/>
              </a:rPr>
              <a:t>system</a:t>
            </a:r>
            <a:endParaRPr lang="es-ES" dirty="0">
              <a:ea typeface="Calibri"/>
              <a:cs typeface="Calibri"/>
            </a:endParaRPr>
          </a:p>
          <a:p>
            <a:r>
              <a:rPr lang="es-ES" dirty="0" err="1">
                <a:cs typeface="Calibri"/>
              </a:rPr>
              <a:t>Cms</a:t>
            </a:r>
            <a:endParaRPr lang="es-ES" dirty="0" err="1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Blog</a:t>
            </a:r>
          </a:p>
          <a:p>
            <a:r>
              <a:rPr lang="es-ES" dirty="0"/>
              <a:t>Portfolio </a:t>
            </a:r>
            <a:r>
              <a:rPr lang="es-ES" dirty="0" err="1"/>
              <a:t>Website</a:t>
            </a:r>
            <a:endParaRPr lang="es-ES" dirty="0" err="1">
              <a:ea typeface="Calibri"/>
              <a:cs typeface="Calibri"/>
            </a:endParaRPr>
          </a:p>
          <a:p>
            <a:r>
              <a:rPr lang="es-ES" dirty="0"/>
              <a:t>Social Network</a:t>
            </a:r>
            <a:endParaRPr lang="es-ES" dirty="0">
              <a:ea typeface="Calibri"/>
              <a:cs typeface="Calibri"/>
            </a:endParaRPr>
          </a:p>
          <a:p>
            <a:br>
              <a:rPr lang="es-ES" dirty="0">
                <a:ea typeface="Calibri"/>
                <a:cs typeface="Calibri"/>
              </a:rPr>
            </a:br>
            <a:br>
              <a:rPr lang="es-ES" dirty="0">
                <a:ea typeface="Calibri"/>
                <a:cs typeface="Calibri"/>
              </a:rPr>
            </a:br>
            <a:endParaRPr lang="es-E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https://jero98772.pythonanywhere.com/</a:t>
            </a:r>
            <a:endParaRPr lang="es-ES" dirty="0">
              <a:ea typeface="Calibri"/>
              <a:cs typeface="Calibri"/>
            </a:endParaRPr>
          </a:p>
        </p:txBody>
      </p:sp>
      <p:pic>
        <p:nvPicPr>
          <p:cNvPr id="4" name="Imagen 4" descr="Forma&#10;&#10;Descripción generada automáticamente">
            <a:extLst>
              <a:ext uri="{FF2B5EF4-FFF2-40B4-BE49-F238E27FC236}">
                <a16:creationId xmlns:a16="http://schemas.microsoft.com/office/drawing/2014/main" id="{F1250384-A0B0-A0F8-7685-9C872B2C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558" y="1711708"/>
            <a:ext cx="2743200" cy="1375846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72601580-CCD7-F6D8-1970-0869F4AA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37" y="3237095"/>
            <a:ext cx="2743200" cy="1105704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88F2AFD-CF7F-9440-E295-6FE5DC50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49" y="1566083"/>
            <a:ext cx="2743200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F6F4B-44AD-7A06-E6C2-2FDD8B2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Calibri Light"/>
                <a:cs typeface="Calibri Light"/>
              </a:rPr>
              <a:t>Integrate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computer</a:t>
            </a:r>
            <a:r>
              <a:rPr lang="es-ES" dirty="0">
                <a:ea typeface="Calibri Light"/>
                <a:cs typeface="Calibri Light"/>
              </a:rPr>
              <a:t> </a:t>
            </a:r>
            <a:r>
              <a:rPr lang="es-ES" dirty="0" err="1">
                <a:ea typeface="Calibri Light"/>
                <a:cs typeface="Calibri Light"/>
              </a:rPr>
              <a:t>vison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models</a:t>
            </a:r>
            <a:r>
              <a:rPr lang="es-ES" dirty="0">
                <a:ea typeface="Calibri Light"/>
                <a:cs typeface="Calibri Light"/>
              </a:rPr>
              <a:t>, </a:t>
            </a:r>
            <a:r>
              <a:rPr lang="es-ES" dirty="0" err="1">
                <a:ea typeface="Calibri Light"/>
                <a:cs typeface="Calibri Light"/>
              </a:rPr>
              <a:t>when</a:t>
            </a:r>
            <a:r>
              <a:rPr lang="es-ES" dirty="0">
                <a:ea typeface="Calibri Light"/>
                <a:cs typeface="Calibri Light"/>
              </a:rPr>
              <a:t>?</a:t>
            </a:r>
            <a:endParaRPr lang="es-ES" dirty="0" err="1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2C10B49C-9F17-0D18-A2AE-4394322FD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2663031"/>
            <a:ext cx="4762500" cy="2676525"/>
          </a:xfrm>
        </p:spPr>
      </p:pic>
    </p:spTree>
    <p:extLst>
      <p:ext uri="{BB962C8B-B14F-4D97-AF65-F5344CB8AC3E}">
        <p14:creationId xmlns:p14="http://schemas.microsoft.com/office/powerpoint/2010/main" val="104781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3A06-614B-BDC9-1750-57FD8142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C1958D40-809D-A329-5687-03D09A60C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75" y="4960713"/>
            <a:ext cx="1700841" cy="611576"/>
          </a:xfrm>
        </p:spPr>
      </p:pic>
    </p:spTree>
    <p:extLst>
      <p:ext uri="{BB962C8B-B14F-4D97-AF65-F5344CB8AC3E}">
        <p14:creationId xmlns:p14="http://schemas.microsoft.com/office/powerpoint/2010/main" val="285794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7FF2A-14DE-CBA3-86E4-859EE761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content</a:t>
            </a:r>
            <a:endParaRPr lang="es-ES" dirty="0" err="1">
              <a:ea typeface="Calibri Light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E3CEF-4381-372B-D6FA-59DB462C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" dirty="0" err="1">
                <a:ea typeface="Calibri"/>
                <a:cs typeface="Calibri"/>
              </a:rPr>
              <a:t>What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is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flask</a:t>
            </a:r>
            <a:endParaRPr lang="es-ES" dirty="0" err="1">
              <a:cs typeface="Calibri"/>
            </a:endParaRPr>
          </a:p>
          <a:p>
            <a:r>
              <a:rPr lang="es-ES" err="1">
                <a:cs typeface="Calibri"/>
              </a:rPr>
              <a:t>Install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Hello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word</a:t>
            </a:r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File </a:t>
            </a:r>
            <a:r>
              <a:rPr lang="es-ES" dirty="0" err="1">
                <a:cs typeface="Calibri"/>
              </a:rPr>
              <a:t>structure</a:t>
            </a:r>
            <a:endParaRPr lang="es-ES" dirty="0">
              <a:cs typeface="Calibri"/>
            </a:endParaRPr>
          </a:p>
          <a:p>
            <a:r>
              <a:rPr lang="es-ES" dirty="0" err="1">
                <a:ea typeface="Calibri"/>
                <a:cs typeface="Calibri"/>
              </a:rPr>
              <a:t>Phory</a:t>
            </a:r>
            <a:endParaRPr lang="es-ES" dirty="0" err="1">
              <a:cs typeface="Calibri"/>
            </a:endParaRPr>
          </a:p>
          <a:p>
            <a:r>
              <a:rPr lang="es-ES" dirty="0" err="1">
                <a:cs typeface="Calibri"/>
              </a:rPr>
              <a:t>Tricks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Add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html,css</a:t>
            </a:r>
            <a:r>
              <a:rPr lang="es-ES" dirty="0">
                <a:cs typeface="Calibri"/>
              </a:rPr>
              <a:t> and </a:t>
            </a:r>
            <a:r>
              <a:rPr lang="es-ES" dirty="0" err="1">
                <a:cs typeface="Calibri"/>
              </a:rPr>
              <a:t>js,image</a:t>
            </a:r>
            <a:endParaRPr lang="es-ES">
              <a:ea typeface="Calibri"/>
              <a:cs typeface="Calibri"/>
            </a:endParaRPr>
          </a:p>
          <a:p>
            <a:r>
              <a:rPr lang="es-ES" dirty="0" err="1">
                <a:cs typeface="Calibri"/>
              </a:rPr>
              <a:t>Jinga</a:t>
            </a:r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Code2html, </a:t>
            </a:r>
            <a:r>
              <a:rPr lang="es-ES" dirty="0" err="1">
                <a:cs typeface="Calibri"/>
              </a:rPr>
              <a:t>hipl</a:t>
            </a:r>
            <a:endParaRPr lang="es-ES">
              <a:cs typeface="Calibri"/>
            </a:endParaRPr>
          </a:p>
          <a:p>
            <a:r>
              <a:rPr lang="es-ES" dirty="0" err="1">
                <a:cs typeface="Calibri"/>
              </a:rPr>
              <a:t>Templates</a:t>
            </a:r>
            <a:r>
              <a:rPr lang="es-ES" dirty="0">
                <a:cs typeface="Calibri"/>
              </a:rPr>
              <a:t> </a:t>
            </a:r>
          </a:p>
          <a:p>
            <a:r>
              <a:rPr lang="es-ES" dirty="0" err="1">
                <a:cs typeface="Calibri"/>
              </a:rPr>
              <a:t>Request</a:t>
            </a:r>
            <a:r>
              <a:rPr lang="es-ES" dirty="0">
                <a:cs typeface="Calibri"/>
              </a:rPr>
              <a:t> y cookies</a:t>
            </a: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52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3A627-F653-A32D-45C1-194C8E94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cs typeface="Calibri Light"/>
              </a:rPr>
              <a:t>What</a:t>
            </a:r>
            <a:r>
              <a:rPr lang="es-ES">
                <a:cs typeface="Calibri Light"/>
              </a:rPr>
              <a:t> </a:t>
            </a:r>
            <a:r>
              <a:rPr lang="es-ES" err="1">
                <a:cs typeface="Calibri Light"/>
              </a:rPr>
              <a:t>is</a:t>
            </a:r>
            <a:r>
              <a:rPr lang="es-ES">
                <a:cs typeface="Calibri Light"/>
              </a:rPr>
              <a:t> </a:t>
            </a:r>
            <a:r>
              <a:rPr lang="es-ES" err="1">
                <a:cs typeface="Calibri Light" panose="020F0302020204030204"/>
              </a:rPr>
              <a:t>flask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ADA8A-1010-2429-1C27-3356C4D6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cs typeface="Calibri"/>
              </a:rPr>
              <a:t>Microframework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for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build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websites</a:t>
            </a:r>
            <a:r>
              <a:rPr lang="es-ES" dirty="0">
                <a:cs typeface="Calibri"/>
              </a:rPr>
              <a:t> and </a:t>
            </a:r>
            <a:r>
              <a:rPr lang="es-ES" dirty="0" err="1">
                <a:cs typeface="Calibri"/>
              </a:rPr>
              <a:t>services</a:t>
            </a:r>
            <a:r>
              <a:rPr lang="es-ES" dirty="0">
                <a:cs typeface="Calibri"/>
              </a:rPr>
              <a:t> </a:t>
            </a:r>
          </a:p>
          <a:p>
            <a:endParaRPr lang="es-ES">
              <a:cs typeface="Calibri"/>
            </a:endParaRPr>
          </a:p>
          <a:p>
            <a:r>
              <a:rPr lang="es-ES" dirty="0" err="1">
                <a:cs typeface="Calibri"/>
              </a:rPr>
              <a:t>Support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metaprograming</a:t>
            </a:r>
            <a:endParaRPr lang="es-ES" dirty="0">
              <a:cs typeface="Calibri"/>
            </a:endParaRPr>
          </a:p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Adaptable </a:t>
            </a:r>
            <a:r>
              <a:rPr lang="es-ES" dirty="0" err="1">
                <a:cs typeface="Calibri"/>
              </a:rPr>
              <a:t>to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microcontrolers</a:t>
            </a:r>
            <a:endParaRPr lang="es-ES" dirty="0">
              <a:ea typeface="Calibri"/>
              <a:cs typeface="Calibri"/>
            </a:endParaRPr>
          </a:p>
          <a:p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lerning</a:t>
            </a:r>
            <a:r>
              <a:rPr lang="es-ES" dirty="0">
                <a:ea typeface="+mn-lt"/>
                <a:cs typeface="+mn-lt"/>
              </a:rPr>
              <a:t> Adaptable </a:t>
            </a:r>
            <a:br>
              <a:rPr lang="es-ES" dirty="0">
                <a:ea typeface="+mn-lt"/>
                <a:cs typeface="+mn-lt"/>
              </a:rPr>
            </a:br>
            <a:br>
              <a:rPr lang="es-ES" dirty="0">
                <a:ea typeface="Calibri"/>
                <a:cs typeface="Calibri"/>
              </a:rPr>
            </a:br>
            <a:r>
              <a:rPr lang="es-ES" dirty="0">
                <a:ea typeface="Calibri"/>
                <a:cs typeface="Calibri"/>
              </a:rPr>
              <a:t> run server </a:t>
            </a:r>
            <a:r>
              <a:rPr lang="es-ES" dirty="0" err="1">
                <a:ea typeface="Calibri"/>
                <a:cs typeface="Calibri"/>
              </a:rPr>
              <a:t>side</a:t>
            </a:r>
            <a:r>
              <a:rPr lang="es-ES" dirty="0">
                <a:ea typeface="Calibri"/>
                <a:cs typeface="Calibri"/>
              </a:rPr>
              <a:t> and </a:t>
            </a:r>
            <a:r>
              <a:rPr lang="es-ES" dirty="0" err="1">
                <a:ea typeface="Calibri"/>
                <a:cs typeface="Calibri"/>
              </a:rPr>
              <a:t>help</a:t>
            </a:r>
            <a:r>
              <a:rPr lang="es-ES" dirty="0">
                <a:ea typeface="Calibri"/>
                <a:cs typeface="Calibri"/>
              </a:rPr>
              <a:t> in </a:t>
            </a:r>
            <a:r>
              <a:rPr lang="es-ES" dirty="0" err="1">
                <a:ea typeface="Calibri"/>
                <a:cs typeface="Calibri"/>
              </a:rPr>
              <a:t>front</a:t>
            </a:r>
            <a:endParaRPr lang="es-E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85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66F1D-52AD-50CC-C314-81D6F8B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cs typeface="Calibri Light"/>
              </a:rPr>
              <a:t>install</a:t>
            </a:r>
            <a:endParaRPr lang="es-ES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14DE91-E283-411A-BA21-7C702867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err="1">
                <a:ea typeface="+mn-lt"/>
                <a:cs typeface="+mn-lt"/>
              </a:rPr>
              <a:t>pip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install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Flask</a:t>
            </a:r>
          </a:p>
        </p:txBody>
      </p:sp>
      <p:pic>
        <p:nvPicPr>
          <p:cNvPr id="5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E3DA310-C76C-5D03-554F-51C504F5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37" y="3096135"/>
            <a:ext cx="5614305" cy="25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636D-FC20-2F03-75DD-C2F88351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Hello word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5B422A02-5B9A-B37F-4460-CD51DC9AC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96" y="1703982"/>
            <a:ext cx="8222808" cy="4394199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B770F2D-3AB7-7508-141B-3FCCC3745206}"/>
              </a:ext>
            </a:extLst>
          </p:cNvPr>
          <p:cNvSpPr>
            <a:spLocks noGrp="1"/>
          </p:cNvSpPr>
          <p:nvPr/>
        </p:nvSpPr>
        <p:spPr>
          <a:xfrm>
            <a:off x="1359568" y="4178"/>
            <a:ext cx="10515600" cy="2207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ea typeface="Calibri Light"/>
                <a:cs typeface="Calibri Light"/>
              </a:rPr>
              <a:t>Do </a:t>
            </a:r>
            <a:r>
              <a:rPr lang="es-ES" dirty="0" err="1">
                <a:ea typeface="Calibri Light"/>
                <a:cs typeface="Calibri Light"/>
              </a:rPr>
              <a:t>you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like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to</a:t>
            </a:r>
            <a:r>
              <a:rPr lang="es-ES" dirty="0">
                <a:ea typeface="Calibri Light"/>
                <a:cs typeface="Calibri Light"/>
              </a:rPr>
              <a:t> do </a:t>
            </a:r>
            <a:r>
              <a:rPr lang="es-ES" dirty="0" err="1">
                <a:ea typeface="Calibri Light"/>
                <a:cs typeface="Calibri Light"/>
              </a:rPr>
              <a:t>Hello</a:t>
            </a:r>
            <a:r>
              <a:rPr lang="es-ES" dirty="0">
                <a:ea typeface="Calibri Light"/>
                <a:cs typeface="Calibri Light"/>
              </a:rPr>
              <a:t> </a:t>
            </a:r>
            <a:r>
              <a:rPr lang="es-ES" dirty="0" err="1">
                <a:ea typeface="Calibri Light"/>
                <a:cs typeface="Calibri Light"/>
              </a:rPr>
              <a:t>word</a:t>
            </a:r>
            <a:r>
              <a:rPr lang="es-ES" dirty="0">
                <a:ea typeface="Calibri Light"/>
                <a:cs typeface="Calibri Light"/>
              </a:rPr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867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5ABA-3075-F713-581C-3437B344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s-ES" sz="5400">
                <a:cs typeface="Calibri Light"/>
              </a:rPr>
              <a:t>File structure</a:t>
            </a:r>
            <a:endParaRPr lang="es-ES" sz="540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B858F39F-1EA4-40EB-64BF-21553FD7B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75F75B65-8EAD-7A1C-F4F8-6250F2B0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72309"/>
            <a:ext cx="6894576" cy="28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A5ABA-3075-F713-581C-3437B344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MY file </a:t>
            </a:r>
            <a:r>
              <a:rPr lang="es-ES" dirty="0" err="1">
                <a:cs typeface="Calibri Light"/>
              </a:rPr>
              <a:t>structure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made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with</a:t>
            </a:r>
            <a:r>
              <a:rPr lang="es-ES" dirty="0">
                <a:cs typeface="Calibri Light"/>
              </a:rPr>
              <a:t> </a:t>
            </a:r>
            <a:r>
              <a:rPr lang="es-ES" dirty="0" err="1">
                <a:cs typeface="Calibri Light"/>
              </a:rPr>
              <a:t>phory</a:t>
            </a:r>
            <a:endParaRPr lang="es-ES" dirty="0" err="1"/>
          </a:p>
        </p:txBody>
      </p:sp>
      <p:pic>
        <p:nvPicPr>
          <p:cNvPr id="8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565F54-7351-FB8E-6E8B-312BB8545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807" y="1779274"/>
            <a:ext cx="8572500" cy="3581400"/>
          </a:xfrm>
        </p:spPr>
      </p:pic>
      <p:pic>
        <p:nvPicPr>
          <p:cNvPr id="9" name="Imagen 9" descr="Texto&#10;&#10;Descripción generada automáticamente">
            <a:extLst>
              <a:ext uri="{FF2B5EF4-FFF2-40B4-BE49-F238E27FC236}">
                <a16:creationId xmlns:a16="http://schemas.microsoft.com/office/drawing/2014/main" id="{DCD19FB5-5426-6DC8-E564-9A70463C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30" y="2013820"/>
            <a:ext cx="3151337" cy="31179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A594C76-43F0-1CE7-EC91-C264B061A98B}"/>
              </a:ext>
            </a:extLst>
          </p:cNvPr>
          <p:cNvSpPr txBox="1"/>
          <p:nvPr/>
        </p:nvSpPr>
        <p:spPr>
          <a:xfrm>
            <a:off x="713117" y="5845834"/>
            <a:ext cx="57049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https://github.com/jero98772/phroy</a:t>
            </a:r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01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3895A-A81C-F559-066E-6ED1C22C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"HACKY"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1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606B9C97-0D86-9F07-0335-3AFA32240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419" y="2243571"/>
            <a:ext cx="7847162" cy="29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Office Theme</vt:lpstr>
      <vt:lpstr>jero98772</vt:lpstr>
      <vt:lpstr>Warning /!\</vt:lpstr>
      <vt:lpstr>content</vt:lpstr>
      <vt:lpstr>What is flask</vt:lpstr>
      <vt:lpstr>install</vt:lpstr>
      <vt:lpstr>Hello word</vt:lpstr>
      <vt:lpstr>File structure</vt:lpstr>
      <vt:lpstr>MY file structure made with phory</vt:lpstr>
      <vt:lpstr>"HACKY" 1</vt:lpstr>
      <vt:lpstr>  add Css?,js?,html?, media? To Flask</vt:lpstr>
      <vt:lpstr>Whaaaaaaaaaaat jinga2 is important ?</vt:lpstr>
      <vt:lpstr>Linking files with jinja2</vt:lpstr>
      <vt:lpstr>html</vt:lpstr>
      <vt:lpstr>with jinja you can programing in html</vt:lpstr>
      <vt:lpstr>Templates</vt:lpstr>
      <vt:lpstr>request</vt:lpstr>
      <vt:lpstr>Session's or cookies</vt:lpstr>
      <vt:lpstr>Cookies Warning /!\</vt:lpstr>
      <vt:lpstr>Meta programing in flask</vt:lpstr>
      <vt:lpstr>What we can do with we learn today</vt:lpstr>
      <vt:lpstr>Integrate computer vison models, when?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379</cp:revision>
  <dcterms:created xsi:type="dcterms:W3CDTF">2022-08-29T18:25:12Z</dcterms:created>
  <dcterms:modified xsi:type="dcterms:W3CDTF">2022-09-06T17:55:39Z</dcterms:modified>
</cp:coreProperties>
</file>